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63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github.com/Mari-Jun/2020_OPEN_GL-Term-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6TnzF7jdw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boy0501/MMOSim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29770" y="4364638"/>
            <a:ext cx="3774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Sever </a:t>
            </a:r>
          </a:p>
          <a:p>
            <a:r>
              <a:rPr lang="en-US" dirty="0"/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이수민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2257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Just Jump : </a:t>
            </a:r>
          </a:p>
          <a:p>
            <a:r>
              <a:rPr lang="en-US" altLang="ko-KR" sz="6000" dirty="0"/>
              <a:t>For Network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2020.05~2020.06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Standalone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클라이언트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09345" y="2652474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83594" y="5905500"/>
            <a:ext cx="527781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win32API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win32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block socket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담당업무 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Standalone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충돌체크 및 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카메라처리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UI</a:t>
            </a:r>
            <a:r>
              <a:rPr lang="ko-KR" altLang="en-US" sz="1600" dirty="0"/>
              <a:t>처리</a:t>
            </a:r>
            <a:r>
              <a:rPr lang="en-US" altLang="ko-KR" sz="1600" dirty="0"/>
              <a:t>(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dirty="0"/>
              <a:t>온라인 </a:t>
            </a:r>
            <a:r>
              <a:rPr lang="en-US" altLang="ko-KR" sz="1600" dirty="0"/>
              <a:t>C/S</a:t>
            </a:r>
            <a:r>
              <a:rPr lang="ko-KR" altLang="en-US" sz="1600" dirty="0"/>
              <a:t>버전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프레임워크 및 통신 구조 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클라이언트의 충돌 로직 서버로 옮기기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프레임워크 재 구성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ui,sound</a:t>
            </a:r>
            <a:r>
              <a:rPr lang="en-US" altLang="ko-KR" sz="1600" dirty="0"/>
              <a:t>)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ko-KR" altLang="en-US" sz="1600" b="1" dirty="0"/>
              <a:t>소스링크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15" y="2035143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온라인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C/S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버전 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서버 </a:t>
            </a:r>
            <a:r>
              <a:rPr lang="en-US" altLang="ko-KR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3</a:t>
            </a:r>
            <a:r>
              <a:rPr lang="ko-KR" alt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8909489" y="1861551"/>
            <a:ext cx="8120857" cy="6267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10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952666" y="1434712"/>
            <a:ext cx="9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클라이언트로 </a:t>
            </a:r>
            <a:r>
              <a:rPr lang="ko-KR" altLang="en-US" b="1" dirty="0"/>
              <a:t>매 초 </a:t>
            </a:r>
            <a:r>
              <a:rPr lang="en-US" altLang="ko-KR" b="1" dirty="0"/>
              <a:t>60</a:t>
            </a:r>
            <a:r>
              <a:rPr lang="ko-KR" altLang="en-US" b="1" dirty="0"/>
              <a:t>번씩</a:t>
            </a:r>
            <a:r>
              <a:rPr lang="ko-KR" altLang="en-US" dirty="0"/>
              <a:t> 패킷을 보내주는 것을 </a:t>
            </a:r>
            <a:r>
              <a:rPr lang="ko-KR" altLang="en-US" b="1" dirty="0"/>
              <a:t>매초 </a:t>
            </a:r>
            <a:r>
              <a:rPr lang="en-US" altLang="ko-KR" b="1" dirty="0"/>
              <a:t>30</a:t>
            </a:r>
            <a:r>
              <a:rPr lang="ko-KR" altLang="en-US" b="1" dirty="0"/>
              <a:t>번으로 </a:t>
            </a:r>
            <a:r>
              <a:rPr lang="ko-KR" altLang="en-US" dirty="0"/>
              <a:t>줄였습니다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로직이 서버에서 돌아가고</a:t>
            </a:r>
            <a:r>
              <a:rPr lang="en-US" altLang="ko-KR" dirty="0"/>
              <a:t>, </a:t>
            </a:r>
            <a:r>
              <a:rPr lang="ko-KR" altLang="en-US" dirty="0"/>
              <a:t>클라이언트에서는 서버가 보내주는 위치좌표로 오브젝트를 이동하기 때문에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위치 동기화 패킷이 줄어 클라이언트에서 뚝뚝 끊기는 현상이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완화하기 위해 서버에서 속도를 계산하여 패킷에 담아 보낸 다음</a:t>
            </a:r>
            <a:r>
              <a:rPr lang="en-US" altLang="ko-KR" dirty="0"/>
              <a:t>, </a:t>
            </a:r>
            <a:r>
              <a:rPr lang="ko-KR" altLang="en-US" dirty="0"/>
              <a:t>클라이언트에서는 받은 속도를 가지고 다음 프레임때의 위치를 예상하여 끊김 현상을 완화시켰습니다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8898603" y="2630852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0791663" y="2030968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JustJump</a:t>
            </a:r>
            <a:r>
              <a:rPr lang="en-US" altLang="ko-KR" dirty="0"/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430286" y="7552372"/>
            <a:ext cx="5227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IWBTB </a:t>
            </a:r>
            <a:r>
              <a:rPr lang="ko-KR" altLang="en-US" dirty="0" err="1"/>
              <a:t>미싱노</a:t>
            </a:r>
            <a:r>
              <a:rPr lang="ko-KR" altLang="en-US" dirty="0"/>
              <a:t> 보스 모작</a:t>
            </a:r>
            <a:r>
              <a:rPr lang="en-US" altLang="ko-KR" dirty="0"/>
              <a:t>(2020.10 ~ 2020.11)</a:t>
            </a:r>
          </a:p>
          <a:p>
            <a:r>
              <a:rPr lang="en-US" altLang="ko-KR" dirty="0"/>
              <a:t>1</a:t>
            </a:r>
            <a:r>
              <a:rPr lang="ko-KR" altLang="en-US" dirty="0" err="1"/>
              <a:t>인개발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소개영상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https://youtu.be/Db__RmsBETw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3"/>
              </a:rPr>
              <a:t>https://github.com/boy0501/2DGP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10173517" y="7552372"/>
            <a:ext cx="6923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Cruelty Tower (2020.9~2020.12)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인개발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사용언어 </a:t>
            </a:r>
            <a:r>
              <a:rPr lang="en-US" altLang="ko-KR" dirty="0"/>
              <a:t>:C++, OpenGL</a:t>
            </a:r>
          </a:p>
          <a:p>
            <a:r>
              <a:rPr lang="ko-KR" altLang="en-US" dirty="0"/>
              <a:t>담당업무 </a:t>
            </a:r>
            <a:r>
              <a:rPr lang="en-US" altLang="ko-KR" dirty="0"/>
              <a:t>: sound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타워 공격로직</a:t>
            </a:r>
            <a:r>
              <a:rPr lang="en-US" altLang="ko-KR" dirty="0"/>
              <a:t>, ai </a:t>
            </a:r>
            <a:r>
              <a:rPr lang="ko-KR" altLang="en-US" dirty="0" err="1"/>
              <a:t>길찾기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ko-KR" altLang="en-US" dirty="0"/>
              <a:t>소개영상 </a:t>
            </a:r>
            <a:r>
              <a:rPr lang="ko-KR" altLang="en-US" dirty="0">
                <a:hlinkClick r:id="rId5"/>
              </a:rPr>
              <a:t>https://youtu.be/NwGvtj4_O04</a:t>
            </a:r>
            <a:endParaRPr lang="en-US" altLang="ko-KR" dirty="0"/>
          </a:p>
          <a:p>
            <a:r>
              <a:rPr lang="ko-KR" altLang="en-US" dirty="0"/>
              <a:t>소스코드 </a:t>
            </a:r>
            <a:r>
              <a:rPr lang="en-US" altLang="ko-KR" dirty="0">
                <a:hlinkClick r:id="rId6"/>
              </a:rPr>
              <a:t>https://github.com/Mari-Jun/2020_OPEN_GL-Term-Project</a:t>
            </a:r>
            <a:endParaRPr lang="ko-KR" altLang="en-US" dirty="0"/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FruitsPangPang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0" y="5067300"/>
            <a:ext cx="611750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600" dirty="0"/>
              <a:t>수집한 아이템을 적에게 던져 맞추는 게임</a:t>
            </a:r>
            <a:r>
              <a:rPr lang="en-US" altLang="ko-KR" sz="1600" dirty="0"/>
              <a:t>.</a:t>
            </a:r>
          </a:p>
          <a:p>
            <a:pPr algn="just"/>
            <a:endParaRPr lang="en-US" sz="1600" dirty="0"/>
          </a:p>
          <a:p>
            <a:pPr algn="just"/>
            <a:r>
              <a:rPr lang="ko-KR" altLang="en-US" sz="1600" dirty="0"/>
              <a:t>개발환경 </a:t>
            </a:r>
            <a:r>
              <a:rPr lang="en-US" altLang="ko-KR" sz="1600" dirty="0"/>
              <a:t>: C++11, Unreal Engine 4, IOCP , MSSQL</a:t>
            </a:r>
          </a:p>
          <a:p>
            <a:pPr algn="just"/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역할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IOCP</a:t>
            </a:r>
            <a:r>
              <a:rPr lang="ko-KR" altLang="en-US" sz="1600" dirty="0"/>
              <a:t>를 사용한 로비서버</a:t>
            </a:r>
            <a:r>
              <a:rPr lang="en-US" altLang="ko-KR" sz="1600" dirty="0"/>
              <a:t>,</a:t>
            </a:r>
            <a:r>
              <a:rPr lang="ko-KR" altLang="en-US" sz="1600" dirty="0"/>
              <a:t>게임서버</a:t>
            </a:r>
            <a:r>
              <a:rPr lang="en-US" altLang="ko-KR" sz="1600" dirty="0"/>
              <a:t>,DB</a:t>
            </a:r>
            <a:r>
              <a:rPr lang="ko-KR" altLang="en-US" sz="1600" dirty="0"/>
              <a:t>서버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DB(MSSQL)</a:t>
            </a:r>
            <a:r>
              <a:rPr lang="ko-KR" altLang="en-US" sz="1600" dirty="0"/>
              <a:t>연동 및 플레이어의 정보 저장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서버 및 클라이언트의 네트워크 모듈 개발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프로그래머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클라이언트 </a:t>
            </a:r>
            <a:r>
              <a:rPr lang="en-US" altLang="ko-KR" sz="1600" dirty="0"/>
              <a:t>UI</a:t>
            </a:r>
            <a:r>
              <a:rPr lang="ko-KR" altLang="en-US" sz="1600" dirty="0"/>
              <a:t>의 기본 틀 및 </a:t>
            </a:r>
            <a:r>
              <a:rPr lang="en-US" altLang="ko-KR" sz="1600" dirty="0"/>
              <a:t>UI</a:t>
            </a:r>
            <a:r>
              <a:rPr lang="ko-KR" altLang="en-US" sz="1600" dirty="0"/>
              <a:t>에 사용되는 기능 로직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en-US" altLang="ko-KR" sz="1600" dirty="0" err="1"/>
              <a:t>Invetory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RankBoard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KillLog</a:t>
            </a:r>
            <a:r>
              <a:rPr lang="en-US" altLang="ko-KR" sz="1600" dirty="0"/>
              <a:t>, Shop, </a:t>
            </a:r>
            <a:r>
              <a:rPr lang="en-US" altLang="ko-KR" sz="1600" dirty="0" err="1"/>
              <a:t>ResultBoard</a:t>
            </a:r>
            <a:r>
              <a:rPr lang="en-US" altLang="ko-KR" sz="1600" dirty="0"/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과일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수확</a:t>
            </a:r>
            <a:r>
              <a:rPr lang="en-US" altLang="ko-KR" sz="1600" dirty="0"/>
              <a:t> </a:t>
            </a:r>
            <a:r>
              <a:rPr lang="ko-KR" altLang="en-US" sz="1600" dirty="0"/>
              <a:t>등 컨텐츠 부분 개발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주요 기술 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-  </a:t>
            </a:r>
            <a:r>
              <a:rPr lang="ko-KR" altLang="en-US" sz="1600" dirty="0" err="1"/>
              <a:t>매칭시스템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Stored Procedure</a:t>
            </a:r>
            <a:r>
              <a:rPr lang="ko-KR" altLang="en-US" sz="1600" dirty="0"/>
              <a:t>를 사용한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연동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클라이언트 네트워크 모듈 </a:t>
            </a:r>
            <a:r>
              <a:rPr lang="en-US" altLang="ko-KR" sz="1600" dirty="0"/>
              <a:t>(Overlapped I/O Callback)</a:t>
            </a:r>
          </a:p>
          <a:p>
            <a:pPr marL="0" indent="0">
              <a:buNone/>
            </a:pPr>
            <a:r>
              <a:rPr lang="ko-KR" altLang="en-US" sz="1600" dirty="0"/>
              <a:t>소개 영상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https://youtu.be/fn6TnzF7jdw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https://github.com/YeajunLee/FruitsPangPang</a:t>
            </a:r>
            <a:r>
              <a:rPr lang="en-US" sz="1600" dirty="0"/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9029" y="3878575"/>
            <a:ext cx="55225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2022.06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43050" y="4651994"/>
            <a:ext cx="40169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1, 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  <a:latin typeface="Noto Sans CJK KR Black" pitchFamily="34" charset="0"/>
              </a:rPr>
              <a:t>2)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7288662" y="1348448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25188"/>
              </p:ext>
            </p:extLst>
          </p:nvPr>
        </p:nvGraphicFramePr>
        <p:xfrm>
          <a:off x="7045312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312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매칭 시스템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Biome" panose="020B0503030204020804" pitchFamily="34" charset="0"/>
              <a:ea typeface="굴림체" panose="020B0609000101010101" pitchFamily="49" charset="-127"/>
              <a:cs typeface="Biome" panose="020B05030302040208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2989" y="1387853"/>
            <a:ext cx="9532277" cy="7694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 err="1"/>
              <a:t>매칭시스템의</a:t>
            </a:r>
            <a:r>
              <a:rPr lang="ko-KR" altLang="en-US" sz="2400" b="1" dirty="0"/>
              <a:t> 흐름</a:t>
            </a:r>
            <a:endParaRPr lang="en-US" altLang="ko-KR" sz="2400" b="1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플레이어 매칭 요청 시에 게임서버가 안 켜져 있다면 로비서버에서 </a:t>
            </a:r>
            <a:r>
              <a:rPr lang="en-US" altLang="ko-KR" sz="2000" dirty="0" err="1"/>
              <a:t>ShellExcute</a:t>
            </a:r>
            <a:r>
              <a:rPr lang="en-US" altLang="ko-KR" sz="2000" dirty="0"/>
              <a:t>()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명령인수로 넣고 게임서버를 실행 합니다</a:t>
            </a:r>
            <a:r>
              <a:rPr lang="en-US" altLang="ko-KR" sz="20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게임서버는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받아 </a:t>
            </a:r>
            <a:r>
              <a:rPr lang="en-US" altLang="ko-KR" sz="2000" dirty="0" err="1"/>
              <a:t>bind&amp;listen</a:t>
            </a:r>
            <a:r>
              <a:rPr lang="en-US" altLang="ko-KR" sz="2000" dirty="0"/>
              <a:t> </a:t>
            </a:r>
            <a:r>
              <a:rPr lang="ko-KR" altLang="en-US" sz="2000" dirty="0"/>
              <a:t>하고</a:t>
            </a:r>
            <a:r>
              <a:rPr lang="en-US" altLang="ko-KR" sz="2000" dirty="0"/>
              <a:t>, </a:t>
            </a:r>
            <a:r>
              <a:rPr lang="ko-KR" altLang="en-US" sz="2000" dirty="0"/>
              <a:t>해당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일종의 식별자로 이용하여 로비에게 연결요청</a:t>
            </a:r>
            <a:r>
              <a:rPr lang="en-US" altLang="ko-KR" sz="2000" dirty="0"/>
              <a:t>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로비서버는 해당 패킷을 받고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서버간의</a:t>
            </a:r>
            <a:r>
              <a:rPr lang="ko-KR" altLang="en-US" sz="2000" dirty="0"/>
              <a:t> 요청임을 확인 한 후</a:t>
            </a:r>
            <a:r>
              <a:rPr lang="en-US" altLang="ko-KR" sz="2000" dirty="0"/>
              <a:t>, GQCS</a:t>
            </a:r>
            <a:r>
              <a:rPr lang="ko-KR" altLang="en-US" sz="2000" dirty="0"/>
              <a:t>에서 구분해주는 </a:t>
            </a:r>
            <a:r>
              <a:rPr lang="en-US" altLang="ko-KR" sz="2000" dirty="0" err="1"/>
              <a:t>Oper</a:t>
            </a:r>
            <a:r>
              <a:rPr lang="ko-KR" altLang="en-US" sz="2000" dirty="0"/>
              <a:t>를 서버전용으로 바꾸고</a:t>
            </a:r>
            <a:r>
              <a:rPr lang="en-US" altLang="ko-KR" sz="2000" dirty="0"/>
              <a:t>,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Completion </a:t>
            </a:r>
            <a:br>
              <a:rPr lang="en-US" altLang="ko-KR" sz="2000" dirty="0"/>
            </a:br>
            <a:r>
              <a:rPr lang="en-US" altLang="ko-KR" sz="2000" dirty="0"/>
              <a:t>Key</a:t>
            </a:r>
            <a:r>
              <a:rPr lang="ko-KR" altLang="en-US" sz="2000" dirty="0"/>
              <a:t>를 버리고</a:t>
            </a:r>
            <a:r>
              <a:rPr lang="en-US" altLang="ko-KR" sz="2000" dirty="0"/>
              <a:t> </a:t>
            </a:r>
            <a:r>
              <a:rPr lang="ko-KR" altLang="en-US" sz="2000" dirty="0"/>
              <a:t>새로운 식별자를 사용하게 하여 플레이어가 보내는 패킷과 서버가 보내는 패킷을 각각 분리하여 처리합니다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r>
              <a:rPr lang="ko-KR" altLang="en-US" sz="2000" dirty="0"/>
              <a:t>클라이언트는 매칭 완료 이후</a:t>
            </a:r>
            <a:r>
              <a:rPr lang="en-US" altLang="ko-KR" sz="2000" dirty="0"/>
              <a:t>, </a:t>
            </a:r>
            <a:r>
              <a:rPr lang="ko-KR" altLang="en-US" sz="2000" dirty="0"/>
              <a:t>게임 레벨로 넘어가면서 로비서버와의 연결을 끊고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게임서버와 연결하게 됩니다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800" b="1" dirty="0"/>
          </a:p>
          <a:p>
            <a:r>
              <a:rPr lang="ko-KR" altLang="en-US" sz="3200" b="1" dirty="0"/>
              <a:t>힘들었던 점</a:t>
            </a:r>
            <a:endParaRPr lang="en-US" altLang="ko-KR" sz="3200" b="1" dirty="0"/>
          </a:p>
          <a:p>
            <a:r>
              <a:rPr lang="ko-KR" altLang="en-US" sz="2000" b="1" dirty="0"/>
              <a:t>서버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서버간 통신방법 설계에서 어려움을 겪었습니다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로비서버가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를 받을 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Aceept</a:t>
            </a:r>
            <a:r>
              <a:rPr lang="ko-KR" altLang="en-US" sz="2000" dirty="0"/>
              <a:t>만으로는 클라이언트</a:t>
            </a:r>
            <a:r>
              <a:rPr lang="en-US" altLang="ko-KR" sz="2000" dirty="0"/>
              <a:t>,</a:t>
            </a:r>
            <a:r>
              <a:rPr lang="ko-KR" altLang="en-US" sz="2000" dirty="0"/>
              <a:t>게임서버가 구분이 안되어 일단 모두 클라이언트가 </a:t>
            </a:r>
            <a:r>
              <a:rPr lang="en-US" altLang="ko-KR" sz="2000" dirty="0"/>
              <a:t>Accept</a:t>
            </a:r>
            <a:r>
              <a:rPr lang="ko-KR" altLang="en-US" sz="2000" dirty="0"/>
              <a:t>했다고 간주합니다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이후</a:t>
            </a:r>
            <a:r>
              <a:rPr lang="en-US" altLang="ko-KR" sz="2000" dirty="0"/>
              <a:t> </a:t>
            </a:r>
            <a:r>
              <a:rPr lang="ko-KR" altLang="en-US" sz="2000" dirty="0"/>
              <a:t>게임서버에서는 </a:t>
            </a:r>
            <a:r>
              <a:rPr lang="en-US" altLang="ko-KR" sz="2000" dirty="0"/>
              <a:t>Port</a:t>
            </a:r>
            <a:r>
              <a:rPr lang="ko-KR" altLang="en-US" sz="2000" dirty="0"/>
              <a:t>번호를 담은 특별한 패킷을 하나 더 보내서 구별을 하고 클라이언트를 보관하는 자료구조에서 비워준 다음</a:t>
            </a:r>
            <a:r>
              <a:rPr lang="en-US" altLang="ko-KR" sz="2000" dirty="0"/>
              <a:t> </a:t>
            </a:r>
            <a:r>
              <a:rPr lang="ko-KR" altLang="en-US" sz="2000" dirty="0"/>
              <a:t> 서버 자료구조로 관리하게 되면서 </a:t>
            </a:r>
            <a:r>
              <a:rPr lang="ko-KR" altLang="en-US" sz="2000" b="1" dirty="0"/>
              <a:t>기존의 </a:t>
            </a:r>
            <a:r>
              <a:rPr lang="en-US" altLang="ko-KR" sz="2000" b="1" dirty="0"/>
              <a:t>Completion Key</a:t>
            </a:r>
            <a:r>
              <a:rPr lang="ko-KR" altLang="en-US" sz="2000" b="1" dirty="0"/>
              <a:t>를 폐기하고 새롭게 식별자를 받아서 구분하는 절차를 </a:t>
            </a:r>
            <a:r>
              <a:rPr lang="ko-KR" altLang="en-US" sz="2000" dirty="0"/>
              <a:t>거쳤는데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 방식을 생각하고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구현하는 과정에서 고민을 많이 했던 것이 힘들었습니다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로비서버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관련 로직 흐름</a:t>
            </a:r>
            <a:endParaRPr lang="en-US"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Biome" panose="020B0502040204020203" pitchFamily="34" charset="0"/>
                <a:ea typeface="굴림체" panose="020B0609000101010101" pitchFamily="49" charset="-127"/>
                <a:cs typeface="Biome" panose="020B0502040204020203" pitchFamily="34" charset="0"/>
              </a:rPr>
              <a:t>DB</a:t>
            </a:r>
            <a:endParaRPr lang="en-US" b="1" dirty="0">
              <a:latin typeface="Biome" panose="020B0502040204020203" pitchFamily="34" charset="0"/>
              <a:ea typeface="굴림체" panose="020B0609000101010101" pitchFamily="49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51311" y="5905500"/>
            <a:ext cx="7915356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DB</a:t>
            </a:r>
            <a:r>
              <a:rPr lang="ko-KR" altLang="en-US" sz="2000" dirty="0"/>
              <a:t>는</a:t>
            </a:r>
            <a:r>
              <a:rPr lang="en-US" altLang="ko-KR" sz="2000" dirty="0"/>
              <a:t> item table, player table, </a:t>
            </a:r>
            <a:r>
              <a:rPr lang="en-US" altLang="ko-KR" sz="2000" dirty="0" err="1"/>
              <a:t>playerhaveitem</a:t>
            </a:r>
            <a:r>
              <a:rPr lang="en-US" altLang="ko-KR" sz="2000" dirty="0"/>
              <a:t> table </a:t>
            </a:r>
            <a:r>
              <a:rPr lang="ko-KR" altLang="en-US" sz="2000" dirty="0"/>
              <a:t>총 </a:t>
            </a:r>
            <a:r>
              <a:rPr lang="en-US" altLang="ko-KR" sz="2000" dirty="0"/>
              <a:t>3</a:t>
            </a:r>
            <a:r>
              <a:rPr lang="ko-KR" altLang="en-US" sz="2000" dirty="0"/>
              <a:t>종류의 테이블을 가지고 있으며 유저정보를 기록합니다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쿼리문은 </a:t>
            </a:r>
            <a:r>
              <a:rPr lang="en-US" altLang="ko-KR" sz="2000" dirty="0" err="1"/>
              <a:t>StoredProcedure</a:t>
            </a:r>
            <a:r>
              <a:rPr lang="ko-KR" altLang="en-US" sz="2000" dirty="0"/>
              <a:t>를 이용하여 처리합니다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모든 </a:t>
            </a:r>
            <a:r>
              <a:rPr lang="en-US" altLang="ko-KR" sz="2000" dirty="0"/>
              <a:t>DB</a:t>
            </a:r>
            <a:r>
              <a:rPr lang="ko-KR" altLang="en-US" sz="2000" dirty="0"/>
              <a:t>요청은 따로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처리 해 주며 로비서버</a:t>
            </a:r>
            <a:r>
              <a:rPr lang="en-US" altLang="ko-KR" sz="2000" dirty="0"/>
              <a:t>, </a:t>
            </a:r>
            <a:r>
              <a:rPr lang="ko-KR" altLang="en-US" sz="2000" dirty="0"/>
              <a:t>게임서버는 </a:t>
            </a:r>
            <a:r>
              <a:rPr lang="en-US" altLang="ko-KR" sz="2000" dirty="0"/>
              <a:t>DB</a:t>
            </a:r>
            <a:r>
              <a:rPr lang="ko-KR" altLang="en-US" sz="2000" dirty="0"/>
              <a:t>응답을 무한정 기다리지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일단 다른 일을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후에 </a:t>
            </a:r>
            <a:r>
              <a:rPr lang="en-US" altLang="ko-KR" sz="2000" dirty="0"/>
              <a:t>DB</a:t>
            </a:r>
            <a:r>
              <a:rPr lang="ko-KR" altLang="en-US" sz="2000" dirty="0"/>
              <a:t>서버에서 응답이 온다면 그 때 일을 처리합니다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082" y="1450954"/>
            <a:ext cx="5891031" cy="1863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3408553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1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7694276"/>
          </a:xfrm>
          <a:prstGeom prst="rect">
            <a:avLst/>
          </a:prstGeom>
          <a:solidFill>
            <a:srgbClr val="D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184D-FF15-9348-CDD4-AE37440E9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5" y="1908173"/>
            <a:ext cx="7997304" cy="6470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  <a:endParaRPr lang="ko-KR" alt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/>
              <a:t>FruitsPangPang</a:t>
            </a:r>
            <a:endParaRPr lang="en-US" altLang="ko-KR" dirty="0"/>
          </a:p>
        </p:txBody>
      </p:sp>
      <p:sp>
        <p:nvSpPr>
          <p:cNvPr id="11" name="Object 11"/>
          <p:cNvSpPr txBox="1"/>
          <p:nvPr/>
        </p:nvSpPr>
        <p:spPr>
          <a:xfrm rot="-21600000">
            <a:off x="457201" y="1202659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서버에서 보내는 로비 패킷을 받는 콜백함수의 패킷 조립 부분 </a:t>
            </a:r>
            <a:r>
              <a:rPr lang="en-US" altLang="ko-KR" dirty="0"/>
              <a:t>(</a:t>
            </a:r>
            <a:r>
              <a:rPr lang="ko-KR" altLang="en-US" dirty="0"/>
              <a:t>클라</a:t>
            </a:r>
            <a:r>
              <a:rPr lang="en-US" altLang="ko-KR" dirty="0"/>
              <a:t>)&gt;</a:t>
            </a:r>
            <a:endParaRPr lang="ko-KR" alt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Biome" panose="020B0503030204020804" pitchFamily="34" charset="0"/>
                <a:ea typeface="굴림체" panose="020B0609000101010101" pitchFamily="49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729457" y="7120142"/>
            <a:ext cx="86176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exe</a:t>
            </a:r>
            <a:r>
              <a:rPr lang="ko-KR" altLang="en-US" b="1" dirty="0"/>
              <a:t>를 실행시킨 테스트와는 다르게</a:t>
            </a:r>
            <a:r>
              <a:rPr lang="en-US" altLang="ko-KR" b="1" dirty="0"/>
              <a:t>, Unreal Editor</a:t>
            </a:r>
            <a:r>
              <a:rPr lang="ko-KR" altLang="en-US" b="1" dirty="0"/>
              <a:t>에서 팀원들이 테스트를 했기에 </a:t>
            </a:r>
            <a:r>
              <a:rPr lang="en-US" altLang="ko-KR" b="1" dirty="0"/>
              <a:t>Editor</a:t>
            </a:r>
            <a:r>
              <a:rPr lang="ko-KR" altLang="en-US" b="1" dirty="0"/>
              <a:t>에서만 적용되던 상황을 개발자 편의를 위해 다르게 개발했습니다</a:t>
            </a:r>
            <a:r>
              <a:rPr lang="en-US" altLang="ko-KR" b="1" dirty="0"/>
              <a:t>. 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Editor</a:t>
            </a:r>
            <a:r>
              <a:rPr lang="ko-KR" altLang="en-US" sz="1600" dirty="0"/>
              <a:t>에는 </a:t>
            </a:r>
            <a:r>
              <a:rPr lang="en-US" altLang="ko-KR" sz="1600" dirty="0"/>
              <a:t>Simulation</a:t>
            </a:r>
            <a:r>
              <a:rPr lang="ko-KR" altLang="en-US" sz="1600" dirty="0"/>
              <a:t>과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버튼이 있는데</a:t>
            </a:r>
            <a:r>
              <a:rPr lang="en-US" altLang="ko-KR" sz="1600" dirty="0"/>
              <a:t> Unreal </a:t>
            </a:r>
            <a:r>
              <a:rPr lang="ko-KR" altLang="en-US" sz="1600" dirty="0"/>
              <a:t>자체도 이미 응용 프로그램이기 때문에</a:t>
            </a:r>
            <a:r>
              <a:rPr lang="en-US" altLang="ko-KR" sz="1600" dirty="0"/>
              <a:t>, Stop</a:t>
            </a:r>
            <a:r>
              <a:rPr lang="ko-KR" altLang="en-US" sz="1600" dirty="0"/>
              <a:t>버튼을 누른다고 해서 전역변수인 </a:t>
            </a:r>
            <a:r>
              <a:rPr lang="en-US" altLang="ko-KR" sz="1600" dirty="0"/>
              <a:t>Network</a:t>
            </a:r>
            <a:r>
              <a:rPr lang="ko-KR" altLang="en-US" sz="1600" dirty="0"/>
              <a:t>클래스가 초기화가 되지 않는다는 문제가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그래서 </a:t>
            </a:r>
            <a:r>
              <a:rPr lang="en-US" altLang="ko-KR" sz="1600" dirty="0"/>
              <a:t>Unreal</a:t>
            </a:r>
            <a:r>
              <a:rPr lang="ko-KR" altLang="en-US" sz="1600" dirty="0"/>
              <a:t>에서 </a:t>
            </a:r>
            <a:r>
              <a:rPr lang="en-US" altLang="ko-KR" sz="1600" dirty="0"/>
              <a:t>Stop</a:t>
            </a:r>
            <a:r>
              <a:rPr lang="ko-KR" altLang="en-US" sz="1600" dirty="0"/>
              <a:t>버튼을 누를 때 불리는 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를 이용해서 </a:t>
            </a:r>
            <a:r>
              <a:rPr lang="en-US" altLang="ko-KR" sz="1600" dirty="0"/>
              <a:t>Network </a:t>
            </a:r>
            <a:r>
              <a:rPr lang="ko-KR" altLang="en-US" sz="1600" dirty="0"/>
              <a:t>전역변수를 재 사용 가능할 수 있게 했습니다</a:t>
            </a:r>
            <a:r>
              <a:rPr lang="en-US" altLang="ko-KR" sz="1600" dirty="0"/>
              <a:t>. (</a:t>
            </a:r>
            <a:r>
              <a:rPr lang="en-US" altLang="ko-KR" sz="1600" dirty="0" err="1"/>
              <a:t>EndPlay</a:t>
            </a:r>
            <a:r>
              <a:rPr lang="en-US" altLang="ko-KR" sz="1600" dirty="0"/>
              <a:t>() </a:t>
            </a:r>
            <a:r>
              <a:rPr lang="ko-KR" altLang="en-US" sz="1600" dirty="0"/>
              <a:t>에서 </a:t>
            </a:r>
            <a:r>
              <a:rPr lang="en-US" altLang="ko-KR" sz="1600" dirty="0"/>
              <a:t>Network::release</a:t>
            </a:r>
            <a:r>
              <a:rPr lang="ko-KR" altLang="en-US" sz="1600" dirty="0"/>
              <a:t>를 호출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또한 </a:t>
            </a:r>
            <a:r>
              <a:rPr lang="en-US" altLang="ko-KR" sz="1600" dirty="0"/>
              <a:t>Level(</a:t>
            </a:r>
            <a:r>
              <a:rPr lang="ko-KR" altLang="en-US" sz="1600" dirty="0"/>
              <a:t>맵</a:t>
            </a:r>
            <a:r>
              <a:rPr lang="en-US" altLang="ko-KR" sz="1600" dirty="0"/>
              <a:t>) </a:t>
            </a:r>
            <a:r>
              <a:rPr lang="ko-KR" altLang="en-US" sz="1600" dirty="0"/>
              <a:t>이 바뀔 때도 </a:t>
            </a:r>
            <a:r>
              <a:rPr lang="en-US" altLang="ko-KR" sz="1600" dirty="0" err="1"/>
              <a:t>EndPlay</a:t>
            </a:r>
            <a:r>
              <a:rPr lang="ko-KR" altLang="en-US" sz="1600" dirty="0"/>
              <a:t>가 불리게 되는데 </a:t>
            </a:r>
            <a:r>
              <a:rPr lang="en-US" altLang="ko-KR" sz="1600" dirty="0"/>
              <a:t>Stop</a:t>
            </a:r>
            <a:r>
              <a:rPr lang="ko-KR" altLang="en-US" sz="1600" dirty="0"/>
              <a:t>을 눌렀을 때와 </a:t>
            </a:r>
            <a:r>
              <a:rPr lang="en-US" altLang="ko-KR" sz="1600" dirty="0"/>
              <a:t>Level</a:t>
            </a:r>
            <a:r>
              <a:rPr lang="ko-KR" altLang="en-US" sz="1600" dirty="0"/>
              <a:t>이 넘어갈 때를 </a:t>
            </a:r>
            <a:r>
              <a:rPr lang="en-US" altLang="ko-KR" sz="1600" dirty="0"/>
              <a:t>Flag</a:t>
            </a:r>
            <a:r>
              <a:rPr lang="ko-KR" altLang="en-US" sz="1600" dirty="0"/>
              <a:t>를 두어 구분해주었습니다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클라이언트 통신 방식은 </a:t>
            </a:r>
            <a:r>
              <a:rPr lang="en-US" altLang="ko-KR" b="1" dirty="0"/>
              <a:t>Overlapped IO Callback </a:t>
            </a:r>
            <a:r>
              <a:rPr lang="ko-KR" altLang="en-US" b="1" dirty="0"/>
              <a:t>방식을 채택했습니다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 입니다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Lobby/Game Server Handover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CallBack</a:t>
            </a:r>
            <a:r>
              <a:rPr lang="en-US" altLang="ko-KR" dirty="0"/>
              <a:t> </a:t>
            </a:r>
            <a:r>
              <a:rPr lang="ko-KR" altLang="en-US" dirty="0"/>
              <a:t>함수를 구분하여 로비서버와 게임서버가 보내는 패킷을 구분했습니다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네트워크 클래스 전역변수화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Callback</a:t>
            </a:r>
            <a:r>
              <a:rPr lang="ko-KR" altLang="en-US" dirty="0"/>
              <a:t>함수에서 다른 클래스를 접근하려면 해당 객체가 전역변수여야 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743971" y="1533997"/>
            <a:ext cx="8437315" cy="50475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8686800" y="1181101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네트워크 클래스를 재사용 할 수 있게 해주는 </a:t>
            </a:r>
            <a:r>
              <a:rPr lang="en-US" altLang="ko-KR" dirty="0"/>
              <a:t>release</a:t>
            </a:r>
            <a:r>
              <a:rPr lang="ko-KR" altLang="en-US" dirty="0"/>
              <a:t>함수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817618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/>
              <a:t>MMO </a:t>
            </a:r>
          </a:p>
          <a:p>
            <a:r>
              <a:rPr lang="en-US" altLang="ko-KR" sz="6000" dirty="0"/>
              <a:t>Simulation</a:t>
            </a:r>
            <a:endParaRPr lang="en-US" sz="105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7812" y="5302420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754163"/>
            <a:ext cx="31107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CJK KR Black" pitchFamily="34" charset="0"/>
              </a:rPr>
              <a:t>인 개발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19600" y="2134455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38602" y="6438900"/>
            <a:ext cx="451876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몬스터</a:t>
            </a:r>
            <a:r>
              <a:rPr lang="en-US" altLang="ko-KR" sz="1600" dirty="0"/>
              <a:t> 20</a:t>
            </a:r>
            <a:r>
              <a:rPr lang="ko-KR" altLang="en-US" sz="1600" dirty="0"/>
              <a:t>만 마리와 함께하는 간단한 </a:t>
            </a:r>
            <a:r>
              <a:rPr lang="en-US" altLang="ko-KR" sz="1600" dirty="0"/>
              <a:t>MMO </a:t>
            </a:r>
            <a:r>
              <a:rPr lang="ko-KR" altLang="en-US" sz="1600" dirty="0"/>
              <a:t>게임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언어 </a:t>
            </a:r>
            <a:r>
              <a:rPr lang="en-US" altLang="ko-KR" sz="1600" dirty="0"/>
              <a:t>:  C++,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 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클라이언트 </a:t>
            </a:r>
            <a:r>
              <a:rPr lang="en-US" altLang="ko-KR" sz="1600" dirty="0"/>
              <a:t>: SFML API</a:t>
            </a:r>
          </a:p>
          <a:p>
            <a:pPr marL="0" indent="0">
              <a:buNone/>
            </a:pPr>
            <a:r>
              <a:rPr lang="ko-KR" altLang="en-US" sz="1600" dirty="0"/>
              <a:t> 서버 </a:t>
            </a:r>
            <a:r>
              <a:rPr lang="en-US" altLang="ko-KR" sz="1600" dirty="0"/>
              <a:t>: IOCP</a:t>
            </a:r>
          </a:p>
          <a:p>
            <a:pPr marL="0" indent="0">
              <a:buNone/>
            </a:pPr>
            <a:r>
              <a:rPr lang="en-US" altLang="ko-KR" sz="1600" dirty="0"/>
              <a:t> DB : MSSQL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/>
              <a:t>소스코드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  <a:hlinkClick r:id="rId4"/>
              </a:rPr>
              <a:t>https://github.com/boy0501/MMOSimul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34" y="2424090"/>
            <a:ext cx="8842905" cy="7397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Biome" panose="020B0503030204020804" pitchFamily="34" charset="0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연동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400" y="7906688"/>
            <a:ext cx="10408489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/>
              <a:t>몬스터의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로직을 </a:t>
            </a:r>
            <a:r>
              <a:rPr lang="en-US" altLang="ko-KR" sz="2400" b="1" dirty="0" err="1"/>
              <a:t>lua</a:t>
            </a:r>
            <a:r>
              <a:rPr lang="en-US" altLang="ko-KR" sz="2400" b="1" dirty="0"/>
              <a:t> script</a:t>
            </a:r>
            <a:r>
              <a:rPr lang="ko-KR" altLang="en-US" sz="2400" b="1" dirty="0"/>
              <a:t>로 연동했습니다</a:t>
            </a:r>
            <a:r>
              <a:rPr lang="en-US" altLang="ko-KR" sz="24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600" b="1" dirty="0"/>
              <a:t>모든 몬스터 스크립트는 </a:t>
            </a:r>
            <a:r>
              <a:rPr lang="ko-KR" altLang="en-US" sz="1600" dirty="0"/>
              <a:t>매 초마다 불리는 </a:t>
            </a:r>
            <a:r>
              <a:rPr lang="en-US" altLang="ko-KR" sz="1600" b="1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b="1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b="1" dirty="0"/>
              <a:t>C++</a:t>
            </a:r>
            <a:r>
              <a:rPr lang="ko-KR" altLang="en-US" sz="1600" b="1" dirty="0"/>
              <a:t>에 대한 깊은 이해가 없어도 컨텐츠를 개발 할 수 있게 </a:t>
            </a:r>
            <a:r>
              <a:rPr lang="ko-KR" altLang="en-US" sz="1600" dirty="0"/>
              <a:t>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72" y="1486495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38" y="2434284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540771" y="1140274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&lt;Lua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/>
              <a:t>&lt;C++ </a:t>
            </a:r>
            <a:r>
              <a:rPr lang="ko-KR" altLang="en-US" sz="2000" dirty="0"/>
              <a:t>내부 코드</a:t>
            </a:r>
            <a:r>
              <a:rPr lang="en-US" altLang="ko-KR" sz="2000" dirty="0"/>
              <a:t>&gt;</a:t>
            </a:r>
            <a:endParaRPr 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388" y="1541877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847" y="2615584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42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Process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8179177"/>
            <a:ext cx="83714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플레이어의 상태를 모든 플레이어에게 보낼 필요가 없기 때문에 </a:t>
            </a:r>
            <a:r>
              <a:rPr lang="en-US" altLang="ko-KR" dirty="0" err="1"/>
              <a:t>viewlist</a:t>
            </a:r>
            <a:r>
              <a:rPr lang="ko-KR" altLang="en-US" dirty="0"/>
              <a:t>를 만들어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Viewlist</a:t>
            </a:r>
            <a:r>
              <a:rPr lang="ko-KR" altLang="en-US" dirty="0"/>
              <a:t>를 만들기 위해서 모든 플레이어를 검색해야 했던 것을 </a:t>
            </a:r>
            <a:r>
              <a:rPr lang="en-US" altLang="ko-KR" dirty="0"/>
              <a:t>Sector</a:t>
            </a:r>
            <a:r>
              <a:rPr lang="ko-KR" altLang="en-US" dirty="0"/>
              <a:t>로 분할하여 검색 오버헤드를 줄여 </a:t>
            </a:r>
            <a:r>
              <a:rPr lang="ko-KR" altLang="en-US" dirty="0" err="1"/>
              <a:t>동접을</a:t>
            </a:r>
            <a:r>
              <a:rPr lang="ko-KR" altLang="en-US" dirty="0"/>
              <a:t> 향상했습니다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530726" y="9352576"/>
            <a:ext cx="373265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7~800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Noto Sans CJK KR Bold" pitchFamily="34" charset="0"/>
              </a:rPr>
              <a:t>Sector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분할 도입 후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–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Bold" pitchFamily="34" charset="0"/>
              </a:rPr>
              <a:t>동접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Bold" pitchFamily="34" charset="0"/>
              </a:rPr>
              <a:t>3000 </a:t>
            </a:r>
            <a:r>
              <a:rPr lang="ko-KR" altLang="en-US" sz="1600" dirty="0">
                <a:solidFill>
                  <a:srgbClr val="000000"/>
                </a:solidFill>
                <a:latin typeface="Noto Sans CJK KR Bold" pitchFamily="34" charset="0"/>
              </a:rPr>
              <a:t>이상 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7017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sectionY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55054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3611703" y="17751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사양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5" name="Object 10">
            <a:extLst>
              <a:ext uri="{FF2B5EF4-FFF2-40B4-BE49-F238E27FC236}">
                <a16:creationId xmlns:a16="http://schemas.microsoft.com/office/drawing/2014/main" id="{F1EE8D28-3A7E-FD4D-4540-53803710D293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Biome" panose="020B0503030204020804" pitchFamily="34" charset="0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986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이벤트들</a:t>
            </a:r>
            <a:r>
              <a:rPr lang="en-US" altLang="ko-KR" dirty="0"/>
              <a:t>(</a:t>
            </a:r>
            <a:r>
              <a:rPr lang="ko-KR" altLang="en-US" dirty="0" err="1"/>
              <a:t>디버프</a:t>
            </a:r>
            <a:r>
              <a:rPr lang="en-US" altLang="ko-KR" dirty="0"/>
              <a:t>, </a:t>
            </a:r>
            <a:r>
              <a:rPr lang="ko-KR" altLang="en-US" dirty="0"/>
              <a:t>자동회복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)</a:t>
            </a:r>
            <a:r>
              <a:rPr lang="ko-KR" altLang="en-US" dirty="0"/>
              <a:t>을 처리하기 위해 </a:t>
            </a:r>
            <a:r>
              <a:rPr lang="en-US" altLang="ko-KR" dirty="0" err="1"/>
              <a:t>TimerThread</a:t>
            </a:r>
            <a:r>
              <a:rPr lang="ko-KR" altLang="en-US" dirty="0"/>
              <a:t>를 만들어 처리했습니다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Concurrency_queue</a:t>
            </a:r>
            <a:r>
              <a:rPr lang="ko-KR" altLang="en-US" dirty="0"/>
              <a:t>에 원하는 이벤트를 넣고 </a:t>
            </a:r>
            <a:r>
              <a:rPr lang="en-US" altLang="ko-KR" dirty="0" err="1"/>
              <a:t>TimerThread</a:t>
            </a:r>
            <a:r>
              <a:rPr lang="ko-KR" altLang="en-US" dirty="0"/>
              <a:t>에서 </a:t>
            </a:r>
            <a:r>
              <a:rPr lang="en-US" altLang="ko-KR" dirty="0"/>
              <a:t>pop</a:t>
            </a:r>
            <a:r>
              <a:rPr lang="ko-KR" altLang="en-US" dirty="0"/>
              <a:t>하여 </a:t>
            </a:r>
            <a:r>
              <a:rPr lang="en-US" altLang="ko-KR" dirty="0"/>
              <a:t>PQCS</a:t>
            </a:r>
            <a:r>
              <a:rPr lang="ko-KR" altLang="en-US" dirty="0"/>
              <a:t>를 통해 </a:t>
            </a:r>
            <a:r>
              <a:rPr lang="en-US" altLang="ko-KR" dirty="0"/>
              <a:t>GQCS</a:t>
            </a:r>
            <a:r>
              <a:rPr lang="ko-KR" altLang="en-US" dirty="0"/>
              <a:t>로 이벤트를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Pop</a:t>
            </a:r>
            <a:r>
              <a:rPr lang="ko-KR" altLang="en-US" dirty="0"/>
              <a:t> 했을 때 이벤트가 실행되어야 할 시간이 아니라면 </a:t>
            </a:r>
            <a:r>
              <a:rPr lang="en-US" altLang="ko-KR" dirty="0"/>
              <a:t>queue</a:t>
            </a:r>
            <a:r>
              <a:rPr lang="ko-KR" altLang="en-US" dirty="0"/>
              <a:t>에 다시 넣어주고 </a:t>
            </a:r>
            <a:r>
              <a:rPr lang="en-US" altLang="ko-KR" dirty="0"/>
              <a:t>1</a:t>
            </a:r>
            <a:r>
              <a:rPr lang="ko-KR" altLang="en-US" dirty="0"/>
              <a:t>초 또는 </a:t>
            </a:r>
            <a:r>
              <a:rPr lang="en-US" altLang="ko-KR" dirty="0"/>
              <a:t>1</a:t>
            </a:r>
            <a:r>
              <a:rPr lang="ko-KR" altLang="en-US" dirty="0"/>
              <a:t>초 아래라면 그 시간 만큼 </a:t>
            </a:r>
            <a:r>
              <a:rPr lang="en-US" altLang="ko-KR" dirty="0"/>
              <a:t>sleep </a:t>
            </a:r>
            <a:r>
              <a:rPr lang="ko-KR" altLang="en-US" dirty="0"/>
              <a:t>해주어 </a:t>
            </a:r>
            <a:endParaRPr lang="en-US" altLang="ko-KR" dirty="0"/>
          </a:p>
          <a:p>
            <a:r>
              <a:rPr lang="ko-KR" altLang="en-US" dirty="0"/>
              <a:t>스레드가 의미없이 돌아가는 것을 줄였습니다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C15C1C-39A6-AFF7-FE8C-A80CE9E1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6" y="1370202"/>
            <a:ext cx="6952011" cy="592367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D242AF7A-2638-3C68-ADE3-D2DADC958098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/>
              <a:t>MMO Simulation</a:t>
            </a:r>
          </a:p>
        </p:txBody>
      </p: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2021</Words>
  <Application>Microsoft Office PowerPoint</Application>
  <PresentationFormat>사용자 지정</PresentationFormat>
  <Paragraphs>284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Noto Sans CJK KR Black</vt:lpstr>
      <vt:lpstr>Noto Sans CJK KR Bold</vt:lpstr>
      <vt:lpstr>Noto Sans CJK KR Medium</vt:lpstr>
      <vt:lpstr>Noto Sans CJK KR Regular</vt:lpstr>
      <vt:lpstr>돋움체</vt:lpstr>
      <vt:lpstr>Arial</vt:lpstr>
      <vt:lpstr>Biome</vt:lpstr>
      <vt:lpstr>Calibri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sumin</cp:lastModifiedBy>
  <cp:revision>36</cp:revision>
  <dcterms:created xsi:type="dcterms:W3CDTF">2022-09-09T01:22:17Z</dcterms:created>
  <dcterms:modified xsi:type="dcterms:W3CDTF">2022-09-26T00:37:27Z</dcterms:modified>
</cp:coreProperties>
</file>